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74" r:id="rId7"/>
    <p:sldId id="273" r:id="rId8"/>
    <p:sldId id="257" r:id="rId9"/>
    <p:sldId id="261" r:id="rId10"/>
    <p:sldId id="268" r:id="rId11"/>
    <p:sldId id="271" r:id="rId12"/>
    <p:sldId id="265" r:id="rId13"/>
    <p:sldId id="269" r:id="rId14"/>
    <p:sldId id="27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D6BF"/>
    <a:srgbClr val="3C6C37"/>
    <a:srgbClr val="E6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DEEAC-C30E-A30A-94D9-CE2568B94028}" v="15" dt="2024-02-21T17:09:53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3" d="100"/>
          <a:sy n="43" d="100"/>
        </p:scale>
        <p:origin x="57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073F-3F0D-4921-8C7F-CD2CF4A59AEB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7D3-DBBD-4776-A204-0D498E6728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72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073F-3F0D-4921-8C7F-CD2CF4A59AEB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7D3-DBBD-4776-A204-0D498E6728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74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073F-3F0D-4921-8C7F-CD2CF4A59AEB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7D3-DBBD-4776-A204-0D498E6728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7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073F-3F0D-4921-8C7F-CD2CF4A59AEB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7D3-DBBD-4776-A204-0D498E6728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56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073F-3F0D-4921-8C7F-CD2CF4A59AEB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7D3-DBBD-4776-A204-0D498E6728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46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073F-3F0D-4921-8C7F-CD2CF4A59AEB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7D3-DBBD-4776-A204-0D498E6728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4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073F-3F0D-4921-8C7F-CD2CF4A59AEB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7D3-DBBD-4776-A204-0D498E6728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0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073F-3F0D-4921-8C7F-CD2CF4A59AEB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7D3-DBBD-4776-A204-0D498E6728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08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073F-3F0D-4921-8C7F-CD2CF4A59AEB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7D3-DBBD-4776-A204-0D498E6728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67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073F-3F0D-4921-8C7F-CD2CF4A59AEB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7D3-DBBD-4776-A204-0D498E6728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83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073F-3F0D-4921-8C7F-CD2CF4A59AEB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7D3-DBBD-4776-A204-0D498E6728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12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B073F-3F0D-4921-8C7F-CD2CF4A59AEB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57D3-DBBD-4776-A204-0D498E6728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23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6-dGRN4gzo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ANmwBKn0LU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73D3460C-A080-C2CC-4CC5-6CAC96052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340463" y="4677216"/>
            <a:ext cx="15466060" cy="5642610"/>
          </a:xfrm>
          <a:prstGeom prst="ellipse">
            <a:avLst/>
          </a:prstGeom>
          <a:solidFill>
            <a:srgbClr val="3C6C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C30235-8124-AEC3-F2C8-E9F296136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278"/>
            <a:ext cx="9144000" cy="1141882"/>
          </a:xfrm>
        </p:spPr>
        <p:txBody>
          <a:bodyPr/>
          <a:lstStyle/>
          <a:p>
            <a:r>
              <a:rPr lang="nl-NL" b="1" dirty="0">
                <a:cs typeface="Arial" panose="020B0604020202020204" pitchFamily="34" charset="0"/>
              </a:rPr>
              <a:t>Boer in de Klas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5000D4-456F-331B-2B22-52E7E1FD0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6514" y="1484205"/>
            <a:ext cx="9144000" cy="165576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 descr="Afbeelding met vogel, kip, clipart, illustratie&#10;&#10;Automatisch gegenereerde beschrijving">
            <a:extLst>
              <a:ext uri="{FF2B5EF4-FFF2-40B4-BE49-F238E27FC236}">
                <a16:creationId xmlns:a16="http://schemas.microsoft.com/office/drawing/2014/main" id="{49B39F92-C11A-F2F1-613C-D90593824C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05" y="2180784"/>
            <a:ext cx="8247081" cy="41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22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2556747-6544-4103-8BDD-71C97639033B}"/>
              </a:ext>
            </a:extLst>
          </p:cNvPr>
          <p:cNvSpPr txBox="1"/>
          <p:nvPr/>
        </p:nvSpPr>
        <p:spPr>
          <a:xfrm>
            <a:off x="260350" y="330670"/>
            <a:ext cx="1176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atin typeface="+mj-lt"/>
                <a:cs typeface="Arial" panose="020B0604020202020204" pitchFamily="34" charset="0"/>
              </a:rPr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44F0E4E-853A-A48B-8ADE-9659B2AA7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5483318"/>
            <a:ext cx="12192000" cy="104401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761CAEA-B213-FB6D-6F37-8D6DEC83CB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27330"/>
            <a:ext cx="12192000" cy="3306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A338DA8-F3C0-3376-25E2-7CA4A3010DE3}"/>
              </a:ext>
            </a:extLst>
          </p:cNvPr>
          <p:cNvSpPr txBox="1"/>
          <p:nvPr/>
        </p:nvSpPr>
        <p:spPr>
          <a:xfrm>
            <a:off x="260350" y="1923347"/>
            <a:ext cx="1166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Tekst toevoegen</a:t>
            </a:r>
          </a:p>
        </p:txBody>
      </p:sp>
      <p:pic>
        <p:nvPicPr>
          <p:cNvPr id="2" name="Tijdelijke aanduiding voor inhoud 11" descr="Afbeelding met hoendervogel, pluimvee, kam, kip&#10;&#10;Automatisch gegenereerde beschrijving">
            <a:extLst>
              <a:ext uri="{FF2B5EF4-FFF2-40B4-BE49-F238E27FC236}">
                <a16:creationId xmlns:a16="http://schemas.microsoft.com/office/drawing/2014/main" id="{7D62887E-8948-79BB-6125-B8672D1CB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8" y="4731867"/>
            <a:ext cx="1519076" cy="1795463"/>
          </a:xfrm>
          <a:prstGeom prst="rect">
            <a:avLst/>
          </a:prstGeom>
        </p:spPr>
      </p:pic>
      <p:pic>
        <p:nvPicPr>
          <p:cNvPr id="5" name="Afbeelding 4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6B369471-BB7F-886F-554A-7DB918424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3" y="157956"/>
            <a:ext cx="1352254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11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93CF0-78F6-73DB-2095-E68A5062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AF5185B-EBAF-A225-25F2-5970487C7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" y="5853271"/>
            <a:ext cx="12236450" cy="536366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01769804-CADE-CEEA-7F0D-A07ABB0690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89637"/>
            <a:ext cx="12192000" cy="468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090A444F-5A38-F280-5154-47551F726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3" y="157956"/>
            <a:ext cx="1352254" cy="86995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C2E3159-370A-3695-A610-15B56856E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4" descr="Afbeelding met Dierfiguur, varken, zoogdier, clipart&#10;&#10;Automatisch gegenereerde beschrijving">
            <a:extLst>
              <a:ext uri="{FF2B5EF4-FFF2-40B4-BE49-F238E27FC236}">
                <a16:creationId xmlns:a16="http://schemas.microsoft.com/office/drawing/2014/main" id="{ACC86C41-1B4E-E064-A619-BF3226F61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4" y="4690586"/>
            <a:ext cx="2409756" cy="20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0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1515D-F9CB-DFF2-6C65-C9CE7163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Afbeelding met persoon, kleding, Menselijk gezicht, peuter&#10;&#10;Automatisch gegenereerde beschrijving">
            <a:extLst>
              <a:ext uri="{FF2B5EF4-FFF2-40B4-BE49-F238E27FC236}">
                <a16:creationId xmlns:a16="http://schemas.microsoft.com/office/drawing/2014/main" id="{0655B840-7868-60EC-B577-2DFC80B79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" y="3990975"/>
            <a:ext cx="2733675" cy="2733675"/>
          </a:xfrm>
        </p:spPr>
      </p:pic>
      <p:pic>
        <p:nvPicPr>
          <p:cNvPr id="4" name="Afbeelding 3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93922A7B-F2E8-61F3-0B92-BF82196C1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3" y="157956"/>
            <a:ext cx="1352254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7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73D3460C-A080-C2CC-4CC5-6CAC96052663}"/>
              </a:ext>
            </a:extLst>
          </p:cNvPr>
          <p:cNvSpPr/>
          <p:nvPr/>
        </p:nvSpPr>
        <p:spPr>
          <a:xfrm>
            <a:off x="-2073763" y="9439716"/>
            <a:ext cx="15466060" cy="5642610"/>
          </a:xfrm>
          <a:prstGeom prst="ellipse">
            <a:avLst/>
          </a:prstGeom>
          <a:solidFill>
            <a:srgbClr val="3C6C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C30235-8124-AEC3-F2C8-E9F296136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754" y="-3378492"/>
            <a:ext cx="9144000" cy="1141882"/>
          </a:xfrm>
        </p:spPr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Boer in de Klas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5000D4-456F-331B-2B22-52E7E1FD0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6914" y="1331805"/>
            <a:ext cx="9144000" cy="165576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 descr="Afbeelding met vogel, kip, clipart, illustratie&#10;&#10;Automatisch gegenereerde beschrijving">
            <a:extLst>
              <a:ext uri="{FF2B5EF4-FFF2-40B4-BE49-F238E27FC236}">
                <a16:creationId xmlns:a16="http://schemas.microsoft.com/office/drawing/2014/main" id="{49B39F92-C11A-F2F1-613C-D90593824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4" y="10201398"/>
            <a:ext cx="8247081" cy="41192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2556747-6544-4103-8BDD-71C97639033B}"/>
              </a:ext>
            </a:extLst>
          </p:cNvPr>
          <p:cNvSpPr txBox="1"/>
          <p:nvPr/>
        </p:nvSpPr>
        <p:spPr>
          <a:xfrm>
            <a:off x="260350" y="330670"/>
            <a:ext cx="1176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atin typeface="+mj-lt"/>
                <a:cs typeface="Arial" panose="020B0604020202020204" pitchFamily="34" charset="0"/>
              </a:rPr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44F0E4E-853A-A48B-8ADE-9659B2AA7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5483318"/>
            <a:ext cx="12192000" cy="104401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761CAEA-B213-FB6D-6F37-8D6DEC83CB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27330"/>
            <a:ext cx="12192000" cy="3306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A338DA8-F3C0-3376-25E2-7CA4A3010DE3}"/>
              </a:ext>
            </a:extLst>
          </p:cNvPr>
          <p:cNvSpPr txBox="1"/>
          <p:nvPr/>
        </p:nvSpPr>
        <p:spPr>
          <a:xfrm>
            <a:off x="260350" y="1923347"/>
            <a:ext cx="1166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Tekst toevoegen</a:t>
            </a:r>
          </a:p>
        </p:txBody>
      </p:sp>
      <p:pic>
        <p:nvPicPr>
          <p:cNvPr id="9" name="Afbeelding 8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0A099B7E-3BF4-D62D-6315-FE8E879E8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3" y="157956"/>
            <a:ext cx="1352254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80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73D3460C-A080-C2CC-4CC5-6CAC96052663}"/>
              </a:ext>
            </a:extLst>
          </p:cNvPr>
          <p:cNvSpPr/>
          <p:nvPr/>
        </p:nvSpPr>
        <p:spPr>
          <a:xfrm>
            <a:off x="-2073763" y="9439716"/>
            <a:ext cx="15466060" cy="5642610"/>
          </a:xfrm>
          <a:prstGeom prst="ellipse">
            <a:avLst/>
          </a:prstGeom>
          <a:solidFill>
            <a:srgbClr val="3C6C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C30235-8124-AEC3-F2C8-E9F296136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754" y="-3378492"/>
            <a:ext cx="9144000" cy="1141882"/>
          </a:xfrm>
        </p:spPr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Boer in de Klas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5000D4-456F-331B-2B22-52E7E1FD0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6914" y="1331805"/>
            <a:ext cx="9144000" cy="165576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 descr="Afbeelding met vogel, kip, clipart, illustratie&#10;&#10;Automatisch gegenereerde beschrijving">
            <a:extLst>
              <a:ext uri="{FF2B5EF4-FFF2-40B4-BE49-F238E27FC236}">
                <a16:creationId xmlns:a16="http://schemas.microsoft.com/office/drawing/2014/main" id="{49B39F92-C11A-F2F1-613C-D90593824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4" y="10201398"/>
            <a:ext cx="8247081" cy="41192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2556747-6544-4103-8BDD-71C97639033B}"/>
              </a:ext>
            </a:extLst>
          </p:cNvPr>
          <p:cNvSpPr txBox="1"/>
          <p:nvPr/>
        </p:nvSpPr>
        <p:spPr>
          <a:xfrm>
            <a:off x="260350" y="330670"/>
            <a:ext cx="117602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nl-NL" sz="6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44F0E4E-853A-A48B-8ADE-9659B2AA7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5483318"/>
            <a:ext cx="12192000" cy="104401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761CAEA-B213-FB6D-6F37-8D6DEC83CB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27330"/>
            <a:ext cx="12192000" cy="3306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A338DA8-F3C0-3376-25E2-7CA4A3010DE3}"/>
              </a:ext>
            </a:extLst>
          </p:cNvPr>
          <p:cNvSpPr txBox="1"/>
          <p:nvPr/>
        </p:nvSpPr>
        <p:spPr>
          <a:xfrm>
            <a:off x="260350" y="1923347"/>
            <a:ext cx="1166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Tekst toevoegen</a:t>
            </a:r>
          </a:p>
        </p:txBody>
      </p:sp>
      <p:pic>
        <p:nvPicPr>
          <p:cNvPr id="7" name="Onlinemedia 6" title="Van de Boer">
            <a:hlinkClick r:id="" action="ppaction://media"/>
            <a:extLst>
              <a:ext uri="{FF2B5EF4-FFF2-40B4-BE49-F238E27FC236}">
                <a16:creationId xmlns:a16="http://schemas.microsoft.com/office/drawing/2014/main" id="{BB21C649-957B-6CD5-529B-47829FB67A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3482" y="167024"/>
            <a:ext cx="11543392" cy="637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73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73D3460C-A080-C2CC-4CC5-6CAC96052663}"/>
              </a:ext>
            </a:extLst>
          </p:cNvPr>
          <p:cNvSpPr/>
          <p:nvPr/>
        </p:nvSpPr>
        <p:spPr>
          <a:xfrm>
            <a:off x="-2073763" y="9439716"/>
            <a:ext cx="15466060" cy="5642610"/>
          </a:xfrm>
          <a:prstGeom prst="ellipse">
            <a:avLst/>
          </a:prstGeom>
          <a:solidFill>
            <a:srgbClr val="3C6C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C30235-8124-AEC3-F2C8-E9F296136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754" y="-3378492"/>
            <a:ext cx="9144000" cy="1141882"/>
          </a:xfrm>
        </p:spPr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Boer in de Klas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5000D4-456F-331B-2B22-52E7E1FD0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6914" y="1331805"/>
            <a:ext cx="9144000" cy="165576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 descr="Afbeelding met vogel, kip, clipart, illustratie&#10;&#10;Automatisch gegenereerde beschrijving">
            <a:extLst>
              <a:ext uri="{FF2B5EF4-FFF2-40B4-BE49-F238E27FC236}">
                <a16:creationId xmlns:a16="http://schemas.microsoft.com/office/drawing/2014/main" id="{49B39F92-C11A-F2F1-613C-D90593824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4" y="10201398"/>
            <a:ext cx="8247081" cy="41192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2556747-6544-4103-8BDD-71C97639033B}"/>
              </a:ext>
            </a:extLst>
          </p:cNvPr>
          <p:cNvSpPr txBox="1"/>
          <p:nvPr/>
        </p:nvSpPr>
        <p:spPr>
          <a:xfrm>
            <a:off x="260350" y="330670"/>
            <a:ext cx="117602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nl-NL" sz="6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44F0E4E-853A-A48B-8ADE-9659B2AA7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5483318"/>
            <a:ext cx="12192000" cy="104401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761CAEA-B213-FB6D-6F37-8D6DEC83CB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27330"/>
            <a:ext cx="12192000" cy="3306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A338DA8-F3C0-3376-25E2-7CA4A3010DE3}"/>
              </a:ext>
            </a:extLst>
          </p:cNvPr>
          <p:cNvSpPr txBox="1"/>
          <p:nvPr/>
        </p:nvSpPr>
        <p:spPr>
          <a:xfrm>
            <a:off x="260350" y="1923347"/>
            <a:ext cx="1166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Tekst toevoegen</a:t>
            </a:r>
          </a:p>
        </p:txBody>
      </p:sp>
      <p:pic>
        <p:nvPicPr>
          <p:cNvPr id="8" name="Onlinemedia 7" title="Boer in de Klas - Film 'Van de Boer' (voor bovenbouw)">
            <a:hlinkClick r:id="" action="ppaction://media"/>
            <a:extLst>
              <a:ext uri="{FF2B5EF4-FFF2-40B4-BE49-F238E27FC236}">
                <a16:creationId xmlns:a16="http://schemas.microsoft.com/office/drawing/2014/main" id="{2DC5F903-DCEB-8405-8F0F-6ECC261F5D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5031" y="75653"/>
            <a:ext cx="11808591" cy="6681141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94478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93CF0-78F6-73DB-2095-E68A5062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AF5185B-EBAF-A225-25F2-5970487C7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" y="5853271"/>
            <a:ext cx="12236450" cy="536366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01769804-CADE-CEEA-7F0D-A07ABB0690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89637"/>
            <a:ext cx="12192000" cy="468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Tijdelijke aanduiding voor inhoud 11" descr="Afbeelding met hoendervogel, pluimvee, kam, kip&#10;&#10;Automatisch gegenereerde beschrijving">
            <a:extLst>
              <a:ext uri="{FF2B5EF4-FFF2-40B4-BE49-F238E27FC236}">
                <a16:creationId xmlns:a16="http://schemas.microsoft.com/office/drawing/2014/main" id="{56E5634F-C219-1B9C-C8DD-A38DAFEB1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8" y="4776841"/>
            <a:ext cx="1519076" cy="1795463"/>
          </a:xfrm>
        </p:spPr>
      </p:pic>
      <p:pic>
        <p:nvPicPr>
          <p:cNvPr id="21" name="Afbeelding 20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090A444F-5A38-F280-5154-47551F726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3" y="157956"/>
            <a:ext cx="1352254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8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1515D-F9CB-DFF2-6C65-C9CE7163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persoon, Menselijk gezicht, peuter, kleding&#10;&#10;Automatisch gegenereerde beschrijving">
            <a:extLst>
              <a:ext uri="{FF2B5EF4-FFF2-40B4-BE49-F238E27FC236}">
                <a16:creationId xmlns:a16="http://schemas.microsoft.com/office/drawing/2014/main" id="{05025F65-4AA5-F5C0-7B17-19906F78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4108450"/>
            <a:ext cx="2749550" cy="2749550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9F625ED-309F-E618-18F7-92BC84AFA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" name="Afbeelding 9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50ABC79B-EF03-C818-5381-D8F3D5E54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3" y="157956"/>
            <a:ext cx="1352254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0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2556747-6544-4103-8BDD-71C97639033B}"/>
              </a:ext>
            </a:extLst>
          </p:cNvPr>
          <p:cNvSpPr txBox="1"/>
          <p:nvPr/>
        </p:nvSpPr>
        <p:spPr>
          <a:xfrm>
            <a:off x="260350" y="330670"/>
            <a:ext cx="1176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atin typeface="+mj-lt"/>
                <a:cs typeface="Arial" panose="020B0604020202020204" pitchFamily="34" charset="0"/>
              </a:rPr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44F0E4E-853A-A48B-8ADE-9659B2AA7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5483318"/>
            <a:ext cx="12192000" cy="104401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761CAEA-B213-FB6D-6F37-8D6DEC83CB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27330"/>
            <a:ext cx="12192000" cy="3306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A338DA8-F3C0-3376-25E2-7CA4A3010DE3}"/>
              </a:ext>
            </a:extLst>
          </p:cNvPr>
          <p:cNvSpPr txBox="1"/>
          <p:nvPr/>
        </p:nvSpPr>
        <p:spPr>
          <a:xfrm>
            <a:off x="260350" y="1923347"/>
            <a:ext cx="1166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Tekst toevoegen</a:t>
            </a:r>
          </a:p>
        </p:txBody>
      </p:sp>
      <p:pic>
        <p:nvPicPr>
          <p:cNvPr id="9" name="Tijdelijke aanduiding voor inhoud 4" descr="Afbeelding met Dierfiguur, varken, zoogdier, clipart&#10;&#10;Automatisch gegenereerde beschrijving">
            <a:extLst>
              <a:ext uri="{FF2B5EF4-FFF2-40B4-BE49-F238E27FC236}">
                <a16:creationId xmlns:a16="http://schemas.microsoft.com/office/drawing/2014/main" id="{F2F19716-2681-600F-8859-A242147A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4" y="4690586"/>
            <a:ext cx="2409756" cy="2083435"/>
          </a:xfrm>
          <a:prstGeom prst="rect">
            <a:avLst/>
          </a:prstGeom>
        </p:spPr>
      </p:pic>
      <p:pic>
        <p:nvPicPr>
          <p:cNvPr id="14" name="Afbeelding 13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085B25EB-BC27-1605-C448-D13B8D515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3" y="157956"/>
            <a:ext cx="1352254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64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93CF0-78F6-73DB-2095-E68A5062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AF5185B-EBAF-A225-25F2-5970487C7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" y="5853271"/>
            <a:ext cx="12236450" cy="536366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01769804-CADE-CEEA-7F0D-A07ABB0690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89637"/>
            <a:ext cx="12192000" cy="468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090A444F-5A38-F280-5154-47551F726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3" y="157956"/>
            <a:ext cx="1352254" cy="869950"/>
          </a:xfrm>
          <a:prstGeom prst="rect">
            <a:avLst/>
          </a:prstGeom>
        </p:spPr>
      </p:pic>
      <p:pic>
        <p:nvPicPr>
          <p:cNvPr id="3" name="Tijdelijke aanduiding voor inhoud 5" descr="Afbeelding met tekening, Kinderkunst, illustratie, Tekenfilm&#10;&#10;Automatisch gegenereerde beschrijving">
            <a:extLst>
              <a:ext uri="{FF2B5EF4-FFF2-40B4-BE49-F238E27FC236}">
                <a16:creationId xmlns:a16="http://schemas.microsoft.com/office/drawing/2014/main" id="{B502003F-A20F-88AD-E5AA-DD69357A0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7" y="3385833"/>
            <a:ext cx="1649053" cy="3237985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C2E3159-370A-3695-A610-15B56856E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42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93CF0-78F6-73DB-2095-E68A5062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Afbeelding met Dierfiguur, varken, zoogdier, clipart&#10;&#10;Automatisch gegenereerde beschrijving">
            <a:extLst>
              <a:ext uri="{FF2B5EF4-FFF2-40B4-BE49-F238E27FC236}">
                <a16:creationId xmlns:a16="http://schemas.microsoft.com/office/drawing/2014/main" id="{D9AFDD23-FD91-0E7F-BD49-63C21127A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24" y="4525486"/>
            <a:ext cx="2409756" cy="2083435"/>
          </a:xfrm>
        </p:spPr>
      </p:pic>
      <p:pic>
        <p:nvPicPr>
          <p:cNvPr id="8" name="Afbeelding 7" descr="Afbeelding met persoon, grond, plant, buitenshuis&#10;&#10;Automatisch gegenereerde beschrijving">
            <a:extLst>
              <a:ext uri="{FF2B5EF4-FFF2-40B4-BE49-F238E27FC236}">
                <a16:creationId xmlns:a16="http://schemas.microsoft.com/office/drawing/2014/main" id="{A3FFF9C0-D143-1230-FF35-C8801CA4B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3784600"/>
            <a:ext cx="2978150" cy="2978150"/>
          </a:xfrm>
          <a:prstGeom prst="rect">
            <a:avLst/>
          </a:prstGeom>
        </p:spPr>
      </p:pic>
      <p:pic>
        <p:nvPicPr>
          <p:cNvPr id="9" name="Afbeelding 8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0214F2FC-8641-C703-B7A1-22ABEC3E4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3" y="157956"/>
            <a:ext cx="1352254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32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oer in de Klas">
      <a:dk1>
        <a:srgbClr val="3C6C37"/>
      </a:dk1>
      <a:lt1>
        <a:srgbClr val="C0D6BF"/>
      </a:lt1>
      <a:dk2>
        <a:srgbClr val="DEB600"/>
      </a:dk2>
      <a:lt2>
        <a:srgbClr val="F8E8C1"/>
      </a:lt2>
      <a:accent1>
        <a:srgbClr val="E6F3F7"/>
      </a:accent1>
      <a:accent2>
        <a:srgbClr val="A8C8A9"/>
      </a:accent2>
      <a:accent3>
        <a:srgbClr val="849E64"/>
      </a:accent3>
      <a:accent4>
        <a:srgbClr val="674E49"/>
      </a:accent4>
      <a:accent5>
        <a:srgbClr val="E4CFC1"/>
      </a:accent5>
      <a:accent6>
        <a:srgbClr val="FFF5DC"/>
      </a:accent6>
      <a:hlink>
        <a:srgbClr val="F8E8C1"/>
      </a:hlink>
      <a:folHlink>
        <a:srgbClr val="3C6C37"/>
      </a:folHlink>
    </a:clrScheme>
    <a:fontScheme name="Boer in de Klas">
      <a:majorFont>
        <a:latin typeface="Arial Black"/>
        <a:ea typeface=""/>
        <a:cs typeface=""/>
      </a:majorFont>
      <a:minorFont>
        <a:latin typeface="Arial  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55c124-9ada-4bd7-a93a-72ad97b88030" xsi:nil="true"/>
    <lcf76f155ced4ddcb4097134ff3c332f xmlns="9137d025-f985-4442-b011-d05f0c78ba1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6B2D20A8A7D84498D7F73C13995FAB" ma:contentTypeVersion="13" ma:contentTypeDescription="Een nieuw document maken." ma:contentTypeScope="" ma:versionID="dd060296602f663cd5f4f630fcafa9b3">
  <xsd:schema xmlns:xsd="http://www.w3.org/2001/XMLSchema" xmlns:xs="http://www.w3.org/2001/XMLSchema" xmlns:p="http://schemas.microsoft.com/office/2006/metadata/properties" xmlns:ns2="9137d025-f985-4442-b011-d05f0c78ba15" xmlns:ns3="5e55c124-9ada-4bd7-a93a-72ad97b88030" targetNamespace="http://schemas.microsoft.com/office/2006/metadata/properties" ma:root="true" ma:fieldsID="605e4329c800f79ba060cb20dcd4c2be" ns2:_="" ns3:_="">
    <xsd:import namespace="9137d025-f985-4442-b011-d05f0c78ba15"/>
    <xsd:import namespace="5e55c124-9ada-4bd7-a93a-72ad97b880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7d025-f985-4442-b011-d05f0c78ba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41c9a44e-bb1c-4b5f-bc9d-28e1e0795a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5c124-9ada-4bd7-a93a-72ad97b8803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aa70389-9e6c-494f-ae4f-41206ab6d173}" ma:internalName="TaxCatchAll" ma:showField="CatchAllData" ma:web="5e55c124-9ada-4bd7-a93a-72ad97b880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ECBA11-39B7-41C9-9030-94274275CD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D77226-60CD-4740-907F-87F74D810F13}">
  <ds:schemaRefs>
    <ds:schemaRef ds:uri="http://schemas.microsoft.com/office/2006/metadata/properties"/>
    <ds:schemaRef ds:uri="http://schemas.microsoft.com/office/infopath/2007/PartnerControls"/>
    <ds:schemaRef ds:uri="5e55c124-9ada-4bd7-a93a-72ad97b88030"/>
    <ds:schemaRef ds:uri="9137d025-f985-4442-b011-d05f0c78ba15"/>
  </ds:schemaRefs>
</ds:datastoreItem>
</file>

<file path=customXml/itemProps3.xml><?xml version="1.0" encoding="utf-8"?>
<ds:datastoreItem xmlns:ds="http://schemas.openxmlformats.org/officeDocument/2006/customXml" ds:itemID="{CC4D41A0-144D-418E-B28A-8D4807E29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37d025-f985-4442-b011-d05f0c78ba15"/>
    <ds:schemaRef ds:uri="5e55c124-9ada-4bd7-a93a-72ad97b880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239</TotalTime>
  <Words>29</Words>
  <Application>Microsoft Office PowerPoint</Application>
  <PresentationFormat>Breedbeeld</PresentationFormat>
  <Paragraphs>12</Paragraphs>
  <Slides>12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  </vt:lpstr>
      <vt:lpstr>Arial</vt:lpstr>
      <vt:lpstr>Arial Black</vt:lpstr>
      <vt:lpstr>Kantoorthema</vt:lpstr>
      <vt:lpstr>Boer in de Klas</vt:lpstr>
      <vt:lpstr>Boer in de Klas</vt:lpstr>
      <vt:lpstr>Boer in de Klas</vt:lpstr>
      <vt:lpstr>Boer in de Klas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Alien van Zijtveld</dc:creator>
  <cp:lastModifiedBy>Roberto Peek</cp:lastModifiedBy>
  <cp:revision>29</cp:revision>
  <dcterms:created xsi:type="dcterms:W3CDTF">2023-11-06T08:55:07Z</dcterms:created>
  <dcterms:modified xsi:type="dcterms:W3CDTF">2024-11-12T15:15:36Z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0x0101006B6B2D20A8A7D84498D7F73C13995FAB</vt:lpwstr>
  </property>
  <property fmtid="{D5CDD505-2E9C-101B-9397-08002B2CF9AE}" pid="3" name="MediaServiceImageTags">
    <vt:lpwstr/>
  </property>
</Properties>
</file>